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3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2D7795-F49F-47E9-9739-5A28BDBF5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B6AB79C-E1F9-406E-85F8-D38F66AA6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466022-C4AB-4438-88E6-3A472C559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7C3D-C32A-43EA-957D-2A05C55F30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32CE5C9-46F1-498D-B335-4DF2268D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56BA97-DF23-4D29-8203-8870DF79B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174A-D211-48E3-9968-1079D4D3C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03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C5931B-A71E-4FC4-AFE5-53755831A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2AA767A-39CD-4D5F-9E99-7EC9E2AFD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3BFE286-B1D6-42DC-A189-3CAEC3DB5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7C3D-C32A-43EA-957D-2A05C55F30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795400-8527-4C74-802C-932C61FC7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6400695-9437-44D4-A76F-48A7AEDE1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174A-D211-48E3-9968-1079D4D3C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74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4043C45-DA39-4975-B181-4900016984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D0158C9-CF0A-4192-A085-4ABA2BA4C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1C97FD-948F-491E-BF5D-38F840662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7C3D-C32A-43EA-957D-2A05C55F30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C19C51-A570-4225-A2FC-0E66E17F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4D59CE9-026E-44CB-BA71-95BA3305E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174A-D211-48E3-9968-1079D4D3C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51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D01A7B-8AA8-44B6-969A-36D6581F3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D2D1F9-548B-4CF8-A4B7-BC34997BF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53918A-00B0-4A40-9080-4303CFC27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7C3D-C32A-43EA-957D-2A05C55F30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09CFE8C-A6CA-4583-8C59-9DAEF263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341530-94E7-4367-B0BE-FFDD38D2F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174A-D211-48E3-9968-1079D4D3C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783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B3A700-420F-495C-853F-647A86B6A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0EA5D6A-ECA1-42B1-9C43-DA08D9696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688ABA4-C10B-4616-AD6B-B394AF72E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7C3D-C32A-43EA-957D-2A05C55F30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8011696-5271-4EA2-9493-429E34B95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068A474-AF89-4A5F-B009-D16B4FAD9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174A-D211-48E3-9968-1079D4D3C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57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2C6D33-C031-43DC-9C37-B5A587EF8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5CD7C7C-495F-4490-A92A-CE2D231D3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4211293-EEEE-4C2F-8813-0FC2C0D54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7217978-4899-4005-A4F0-6CABA0F7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7C3D-C32A-43EA-957D-2A05C55F30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7CC5D62-E7C7-4713-A745-0C39976C2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3C538C6-6FC6-4FB6-BDBD-BDCCAE954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174A-D211-48E3-9968-1079D4D3C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48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07A61A-6C1C-4850-8ED9-A1BFA2D9A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8F12DE2-E71F-45CA-9446-DEFB6094A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D3CF148-E563-423C-93B9-BD8B6D54A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CA39D34-92C7-4E90-8622-A790E3E09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9585126-FD6B-40E9-8F6C-9FD957656C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EEB7271-7003-4F81-AB67-95EE55669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7C3D-C32A-43EA-957D-2A05C55F30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451EB4E-E92F-45A2-AC2A-4D44F4D4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4C1B0C4-C55F-41EF-A640-D55E1D76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174A-D211-48E3-9968-1079D4D3C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6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B09409-9DFF-47DF-91D6-1A49784A3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1B02ABF-9520-43CB-B08F-E58A6BD66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7C3D-C32A-43EA-957D-2A05C55F30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1466CEE-9BF3-4B17-BCD8-3277FEF18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189369C-3781-4C98-B6EF-BE43BF83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174A-D211-48E3-9968-1079D4D3C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94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5FDBF24-8D47-4F30-8258-CEDCFAB24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7C3D-C32A-43EA-957D-2A05C55F30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5EAEBF3-FFEB-4321-9FE1-943B056B4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4768C81-BE67-42BF-865A-64A6BFA1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174A-D211-48E3-9968-1079D4D3C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0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3A093D-E63B-430E-A9CB-D86636FAD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3705F23-0237-41C8-BCD3-55B505820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C889098-1B58-4AE9-A094-936ED372D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7671AC-8F68-462C-97AD-7CF30780B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7C3D-C32A-43EA-957D-2A05C55F30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4A51A3-EBA8-46FA-ACC7-3C675D11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B3D067A-E485-4D2B-9C65-C44FB8E4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174A-D211-48E3-9968-1079D4D3C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F490D0-4E4F-41FB-A16A-6828EB321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ABAC926-AAA3-4A83-9F8F-F8AF6F3D89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D204BD8-39F6-4BDD-BF30-ABF6F162B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9390A9A-6FA1-45B2-81C5-C6C16E14F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7C3D-C32A-43EA-957D-2A05C55F30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C7A74FB-4B97-4099-BD4F-68362F0D9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29B6ED5-CD80-4FB4-87EE-CA90B0CA3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174A-D211-48E3-9968-1079D4D3C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4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556E44B-CC50-4735-A04A-7E780E894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6137D62-8CA8-4844-A8C8-352B6D38C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F0E0A41-E6E7-4D9F-A7AB-20F547B6C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F7C3D-C32A-43EA-957D-2A05C55F30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91F5C5D-74D3-457A-8256-CD644477E6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F687D01-1D7F-4499-8396-691773B77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E174A-D211-48E3-9968-1079D4D3C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34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ervices.smartdraw.com/fileconversion/57336e28-58e1-416b-a6f6-965c0709d57e/2/UAC%20-%20Washington%20DC%20Metro%20Area%20v2.png">
            <a:extLst>
              <a:ext uri="{FF2B5EF4-FFF2-40B4-BE49-F238E27FC236}">
                <a16:creationId xmlns="" xmlns:a16="http://schemas.microsoft.com/office/drawing/2014/main" id="{4FBC0373-36E4-443C-A7F9-94CED71B700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802" y="609599"/>
            <a:ext cx="5476875" cy="579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AB45A142-4255-493C-8284-5D566C121B1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="" xmlns:a16="http://schemas.microsoft.com/office/drawing/2014/main" id="{38FB9660-F42F-4313-BBC4-47C007FE484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F4B588-89E0-4EC4-9670-5BDE0F55C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22" y="685800"/>
            <a:ext cx="3143302" cy="190211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Washington </a:t>
            </a:r>
            <a:r>
              <a:rPr lang="en-US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DC Metropolitan Area</a:t>
            </a:r>
            <a:endParaRPr lang="en-US" sz="36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A017F12-258F-4E54-9610-519018C324AD}"/>
              </a:ext>
            </a:extLst>
          </p:cNvPr>
          <p:cNvSpPr/>
          <p:nvPr/>
        </p:nvSpPr>
        <p:spPr>
          <a:xfrm>
            <a:off x="762001" y="2709215"/>
            <a:ext cx="2284046" cy="34778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Almost 20</a:t>
            </a:r>
            <a:r>
              <a:rPr lang="en-US" sz="2000" dirty="0" smtClean="0">
                <a:solidFill>
                  <a:schemeClr val="bg1"/>
                </a:solidFill>
              </a:rPr>
              <a:t>,000 </a:t>
            </a:r>
            <a:r>
              <a:rPr lang="en-US" sz="2000" dirty="0" smtClean="0">
                <a:solidFill>
                  <a:schemeClr val="bg1"/>
                </a:solidFill>
              </a:rPr>
              <a:t>Unaccompanied Alien Children (UACs) primarily from El Salvador, Guatemala and Honduras arrived in the Washington DC Metropolitan Area  from FY2014 – FY2017.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41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AFE53A-E5C2-48BE-A035-C81B93403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23" y="125977"/>
            <a:ext cx="8576110" cy="980931"/>
          </a:xfrm>
        </p:spPr>
        <p:txBody>
          <a:bodyPr>
            <a:noAutofit/>
          </a:bodyPr>
          <a:lstStyle/>
          <a:p>
            <a:r>
              <a:rPr lang="en-US" sz="2800" b="1" dirty="0"/>
              <a:t>UACs</a:t>
            </a:r>
            <a:r>
              <a:rPr lang="en-US" sz="2800" b="1" dirty="0" smtClean="0"/>
              <a:t>: Washington Metro Area – Demonstrating the Stake that US Communities Have in Successful Outcomes in Honduras, El Salvador and Guatemala.</a:t>
            </a:r>
            <a:endParaRPr lang="en-US" sz="2800" b="1" dirty="0"/>
          </a:p>
        </p:txBody>
      </p:sp>
      <p:pic>
        <p:nvPicPr>
          <p:cNvPr id="5" name="Content Placeholder 4" descr="A screenshot of a cell phone&#10;&#10;Description generated with very high confidence">
            <a:extLst>
              <a:ext uri="{FF2B5EF4-FFF2-40B4-BE49-F238E27FC236}">
                <a16:creationId xmlns="" xmlns:a16="http://schemas.microsoft.com/office/drawing/2014/main" id="{7794FA3B-1DC7-44A4-9C51-30C45AAEF7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82" y="1366386"/>
            <a:ext cx="8962264" cy="5408551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30C5686-1BEB-44A2-A5EF-FA538B4DE121}"/>
              </a:ext>
            </a:extLst>
          </p:cNvPr>
          <p:cNvSpPr txBox="1"/>
          <p:nvPr/>
        </p:nvSpPr>
        <p:spPr>
          <a:xfrm>
            <a:off x="7620804" y="720055"/>
            <a:ext cx="12873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Honduras spends</a:t>
            </a:r>
          </a:p>
          <a:p>
            <a:pPr algn="ctr"/>
            <a:r>
              <a:rPr lang="en-US" sz="1200" b="1" dirty="0">
                <a:solidFill>
                  <a:prstClr val="black"/>
                </a:solidFill>
              </a:rPr>
              <a:t>US$647 per student.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6800" y="5488880"/>
            <a:ext cx="1635512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</a:rPr>
              <a:t>Washington DC Metro </a:t>
            </a:r>
          </a:p>
          <a:p>
            <a:pPr algn="ctr"/>
            <a:r>
              <a:rPr lang="en-US" sz="1200" b="1" dirty="0">
                <a:solidFill>
                  <a:prstClr val="black"/>
                </a:solidFill>
              </a:rPr>
              <a:t>Education Costs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30C5686-1BEB-44A2-A5EF-FA538B4DE121}"/>
              </a:ext>
            </a:extLst>
          </p:cNvPr>
          <p:cNvSpPr txBox="1"/>
          <p:nvPr/>
        </p:nvSpPr>
        <p:spPr>
          <a:xfrm>
            <a:off x="6549506" y="1524000"/>
            <a:ext cx="879088" cy="430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Cost per </a:t>
            </a:r>
            <a:endParaRPr lang="en-US" sz="10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Student</a:t>
            </a:r>
            <a:r>
              <a:rPr lang="en-US" sz="1200" b="1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090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4332</TotalTime>
  <Words>71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Washington DC Metropolitan Area</vt:lpstr>
      <vt:lpstr>UACs: Washington Metro Area – Demonstrating the Stake that US Communities Have in Successful Outcomes in Honduras, El Salvador and Guatemala.</vt:lpstr>
    </vt:vector>
  </TitlesOfParts>
  <Company>USAID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Washington DC Metropolitan Area</dc:title>
  <dc:creator>Maxey, Michael (USAID/H/EDO)</dc:creator>
  <cp:lastModifiedBy>Maxey, Michael (USAID/H/EDO)</cp:lastModifiedBy>
  <cp:revision>3</cp:revision>
  <dcterms:created xsi:type="dcterms:W3CDTF">2018-02-22T16:59:17Z</dcterms:created>
  <dcterms:modified xsi:type="dcterms:W3CDTF">2018-02-26T13:15:29Z</dcterms:modified>
</cp:coreProperties>
</file>