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0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92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0F362-7B37-4B85-B921-56A296B6D7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F797F7-5DB9-41FB-9D72-1139AF34AA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FAC59-FCD5-4262-AE4F-4EB7B958F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5FB8-67D3-4701-A43E-6334687F0B80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1B82C-3AB9-44DF-AF4C-BD1263D87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BD0FA-7E8E-4912-BA9E-FA77A52E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38343-BEF5-4643-98B7-BDC78B7E9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53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B60E0-7EE4-42F0-AD14-8A14C1E7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EC6FB8-9BB0-4433-9F8A-C34783BDA2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59778-468F-4992-99D7-2C8182B19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5FB8-67D3-4701-A43E-6334687F0B80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35BC5-4996-47BC-826C-E59A7FE87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2C495-90A4-4828-9147-09018F760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38343-BEF5-4643-98B7-BDC78B7E9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36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EC2B67-12A5-42EA-8FF0-5F17C42BB2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CF255C-A642-4672-A07B-5AED8FC3B7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335F-F8CA-4B94-B05E-688D7274F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5FB8-67D3-4701-A43E-6334687F0B80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1E13B-5CA1-4E47-8A0D-FF47CBFF9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1BA33-926F-4C99-B857-F11C1BF99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38343-BEF5-4643-98B7-BDC78B7E9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2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57C86-2D4B-4CE8-8733-814AE31C1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AF2CB-A9C3-46BB-9A95-DF98D7D25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A4E38-A78A-49F3-A606-59EDA6503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5FB8-67D3-4701-A43E-6334687F0B80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62AE4-F34E-42BA-AD62-54782B024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C36DD-E6EB-40DC-A198-CFD4CE037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38343-BEF5-4643-98B7-BDC78B7E9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00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BCB1E-6C74-49DA-8183-CD172BC6D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CCF77E-94E3-43C2-8A1B-183BEC392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F1EC3-BA4E-4887-8C29-C8A013B92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5FB8-67D3-4701-A43E-6334687F0B80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67385-68BC-4BA1-8A60-32A5FF64D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D43BC2-5414-4A4E-A39A-23CC59F32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38343-BEF5-4643-98B7-BDC78B7E9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57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A2F73-23BB-430B-B434-E6179A930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28056-A1FC-46C3-B1D3-3EECB32260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48F3E5-06DD-49C8-9566-2AC0D125AB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D65CD4-ADEB-4722-9949-30240C79C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5FB8-67D3-4701-A43E-6334687F0B80}" type="datetimeFigureOut">
              <a:rPr lang="en-US" smtClean="0"/>
              <a:t>9/1/20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E8B3F2-490C-4951-A7C0-7FA053780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C18120-30CF-4AAA-87AB-EC84853D8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38343-BEF5-4643-98B7-BDC78B7E9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1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F2848-55D4-4A6F-8033-84F8F73C4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7AB16E-3DF1-400F-8039-7DD726472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71048B-5D79-4974-BDAE-BA3E95E78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692FDB-9A80-4C79-A8C4-F3E0FA3BE4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DEF5E5-CD18-40F5-92D9-8126815439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0029E2-2564-496B-BD30-6C7410F12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5FB8-67D3-4701-A43E-6334687F0B80}" type="datetimeFigureOut">
              <a:rPr lang="en-US" smtClean="0"/>
              <a:t>9/1/20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58079E-A450-410E-90B5-813B2C29D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E92FA9-C2B6-437F-93FC-D1E604EAB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38343-BEF5-4643-98B7-BDC78B7E9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426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D035D-4BF7-4677-9827-DFB2E0D2C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04F443-56ED-48F7-8716-5D665814C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5FB8-67D3-4701-A43E-6334687F0B80}" type="datetimeFigureOut">
              <a:rPr lang="en-US" smtClean="0"/>
              <a:t>9/1/20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3B1510-95FC-4435-821B-7164E5774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1D00C9-C7F7-4A8D-9963-DF9F65DAC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38343-BEF5-4643-98B7-BDC78B7E9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05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A7076C-7FCB-4FF8-BE20-2C3653AA0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5FB8-67D3-4701-A43E-6334687F0B80}" type="datetimeFigureOut">
              <a:rPr lang="en-US" smtClean="0"/>
              <a:t>9/1/20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37222-4CD7-4956-8CA1-C99B3AD12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6CCC58-F099-4621-B2BA-B68F238F1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38343-BEF5-4643-98B7-BDC78B7E9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08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CD4F1-AB04-4425-917A-19CDE01D8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132F1-24BA-43E1-9C13-8DB60D17F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F8FF48-3E03-4F93-9BD4-78DA01B935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8A9214-54C8-4D72-A972-B8E3C3B5A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5FB8-67D3-4701-A43E-6334687F0B80}" type="datetimeFigureOut">
              <a:rPr lang="en-US" smtClean="0"/>
              <a:t>9/1/20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ED9870-7AF9-4EB2-9331-D83D85684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4193EB-5B96-41E1-978D-EC19E2F16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38343-BEF5-4643-98B7-BDC78B7E9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75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64B9F-8D79-432D-9DE6-032A59758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EAD3CC-7BEF-4C19-A4E5-3DA6CB6EFF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BC3F4-94FF-4E25-BF79-FA707D193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6C3828-8D71-4AA7-963F-C3181AC8D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35FB8-67D3-4701-A43E-6334687F0B80}" type="datetimeFigureOut">
              <a:rPr lang="en-US" smtClean="0"/>
              <a:t>9/1/20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8912C1-6E97-4C49-98E6-4FEDD2F92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B25845-D92B-4D9A-BE5F-686DF249D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38343-BEF5-4643-98B7-BDC78B7E9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182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A5B28F-C930-4D8B-8FA4-459E8B00A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8F5471-5B8B-4651-B681-238458187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D28191-76E5-48CF-859F-1BC6E02F02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35FB8-67D3-4701-A43E-6334687F0B80}" type="datetimeFigureOut">
              <a:rPr lang="en-US" smtClean="0"/>
              <a:t>9/1/20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B5298-48F2-4F3F-859A-E135E9F911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1EA7F-B878-4FED-BD4E-0742C3F4E2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38343-BEF5-4643-98B7-BDC78B7E9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5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ccount.microsoft.com/rewards/" TargetMode="External"/><Relationship Id="rId2" Type="http://schemas.openxmlformats.org/officeDocument/2006/relationships/hyperlink" Target="http://account.microsoft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jpg"/><Relationship Id="rId4" Type="http://schemas.openxmlformats.org/officeDocument/2006/relationships/hyperlink" Target="https://www.bing.com/give/dashboar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E0A0D1F-65C6-487E-B6DE-5A007C3A6844}"/>
              </a:ext>
            </a:extLst>
          </p:cNvPr>
          <p:cNvSpPr txBox="1"/>
          <p:nvPr/>
        </p:nvSpPr>
        <p:spPr>
          <a:xfrm>
            <a:off x="241907" y="569557"/>
            <a:ext cx="3273541" cy="13234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1.  Create and/or log in to </a:t>
            </a:r>
          </a:p>
          <a:p>
            <a:pPr algn="ctr"/>
            <a:r>
              <a:rPr lang="en-US" sz="2000" dirty="0"/>
              <a:t>Your Microsoft account</a:t>
            </a:r>
          </a:p>
          <a:p>
            <a:pPr algn="ctr"/>
            <a:r>
              <a:rPr lang="en-US" sz="2000" dirty="0">
                <a:hlinkClick r:id="rId2"/>
              </a:rPr>
              <a:t>http://account.Microsoft.com</a:t>
            </a:r>
            <a:endParaRPr lang="en-US" sz="2000" dirty="0"/>
          </a:p>
          <a:p>
            <a:pPr algn="ctr"/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E9D2C7-AEA2-433A-8DFC-433EFD38FED9}"/>
              </a:ext>
            </a:extLst>
          </p:cNvPr>
          <p:cNvSpPr txBox="1"/>
          <p:nvPr/>
        </p:nvSpPr>
        <p:spPr>
          <a:xfrm>
            <a:off x="385744" y="2385099"/>
            <a:ext cx="2985869" cy="19389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2.  Sign up for Microsoft Rewards by clicking on the link</a:t>
            </a:r>
          </a:p>
          <a:p>
            <a:pPr algn="ctr"/>
            <a:r>
              <a:rPr lang="en-US" sz="2000" dirty="0">
                <a:hlinkClick r:id="rId3"/>
              </a:rPr>
              <a:t>https://account.microsoft.com/rewards/</a:t>
            </a:r>
            <a:endParaRPr lang="en-US" sz="2000" dirty="0"/>
          </a:p>
          <a:p>
            <a:pPr algn="ctr"/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15EB21-BFD8-4C90-9CDA-2A4539485BAB}"/>
              </a:ext>
            </a:extLst>
          </p:cNvPr>
          <p:cNvSpPr txBox="1"/>
          <p:nvPr/>
        </p:nvSpPr>
        <p:spPr>
          <a:xfrm>
            <a:off x="8545184" y="104776"/>
            <a:ext cx="3519569" cy="16312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4.  See your giving total via Bing Giving at the end of each month –</a:t>
            </a:r>
            <a:r>
              <a:rPr lang="en-US" sz="2000" dirty="0">
                <a:hlinkClick r:id="rId4"/>
              </a:rPr>
              <a:t>https://www.bing.com/give/dashboard</a:t>
            </a:r>
            <a:r>
              <a:rPr lang="en-US" sz="2000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1336EC-6D0A-457C-823E-3B0998C0D565}"/>
              </a:ext>
            </a:extLst>
          </p:cNvPr>
          <p:cNvSpPr txBox="1"/>
          <p:nvPr/>
        </p:nvSpPr>
        <p:spPr>
          <a:xfrm>
            <a:off x="592884" y="4565980"/>
            <a:ext cx="2571590" cy="19389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3.  Switch to Give Mode at Give with Bing by clicking on the link </a:t>
            </a:r>
            <a:r>
              <a:rPr lang="en-US" sz="2000" dirty="0">
                <a:hlinkClick r:id="rId4"/>
              </a:rPr>
              <a:t>https://www.bing.com/give/dashboard</a:t>
            </a:r>
            <a:endParaRPr lang="en-US" sz="2000" dirty="0"/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0010F30C-4C66-4AF3-BE65-FBA8D7B1E883}"/>
              </a:ext>
            </a:extLst>
          </p:cNvPr>
          <p:cNvSpPr/>
          <p:nvPr/>
        </p:nvSpPr>
        <p:spPr>
          <a:xfrm rot="10800000">
            <a:off x="10047511" y="1817729"/>
            <a:ext cx="514905" cy="56737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4468A9C-245D-4951-949D-EC38736B60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3957" y="2506044"/>
            <a:ext cx="3102015" cy="411987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88060BF-05D8-1244-A043-24629654F3F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4329" y="104776"/>
            <a:ext cx="4643341" cy="6642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944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95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Maxey Foundation</dc:creator>
  <cp:lastModifiedBy>Michael Maxey</cp:lastModifiedBy>
  <cp:revision>11</cp:revision>
  <dcterms:created xsi:type="dcterms:W3CDTF">2020-06-01T20:19:11Z</dcterms:created>
  <dcterms:modified xsi:type="dcterms:W3CDTF">2020-09-01T16:08:13Z</dcterms:modified>
</cp:coreProperties>
</file>